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1" r:id="rId5"/>
    <p:sldId id="262" r:id="rId6"/>
    <p:sldId id="264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49EA9-3E52-8740-8ACF-0C9D60036DDF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13911-7A4A-B14D-ADFF-22D8DF838F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321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13911-7A4A-B14D-ADFF-22D8DF838FE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22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13911-7A4A-B14D-ADFF-22D8DF838FE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250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0BE681-7CD3-8F41-BEB0-48ADBEC45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CC7972C-FFC1-3D4E-BB79-0E72E5E5D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17C3FE-DBDA-F649-B766-ABDE31A3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37BAF-2D97-2B4E-8284-1DAE2858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368F45-3F62-3C47-B509-5B507CC4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76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1EDA74-A347-1947-A5FF-441EB50E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41AA41-4172-284F-88ED-C172FA3A8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8EBABF-36FF-3E49-965B-D92151BB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532984-5AFE-174F-919A-77C06421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01CC3A-2D36-C748-9F43-EBD7753F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20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F2820C6-77E7-FA43-9F67-3A2EBDCB7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E0D4C40-C123-C54E-91B8-6F12304AD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7AD2-F0FE-8B4B-9396-E9C441E9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0ADF16-82BF-4D48-B105-E3C4BD44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D99530-973D-1743-BE4C-C99B3EF9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929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76F398-9822-B846-AB98-5F15B019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001011-F968-F24F-877A-BA3DD6741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00DCD5-C9D9-AF47-95D1-D592561E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53203A-1C19-AA41-8581-45860BFD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999B95-85E2-7C46-959E-4A03B305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31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676310-0181-744B-86A8-4F5661AAC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AE12E4-E968-EB4E-BDD7-68C74C8B9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3BB795-8A0B-6E49-B90A-FAC5A673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4870F9-797D-4F4A-86C6-5508565AC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89A922-94D9-454A-973C-4EC54386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8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2283D0-2713-FA4D-BC25-B7206374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3592B1-309B-F041-BD3A-EE5E6CDC8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192D08-0DD5-F941-8F68-6A161BB41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C2E5FA-E337-2C4C-9B22-27ADF79B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E0B4F2-A3A1-9747-B65C-1554DC01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AE9BD6-983A-DA46-89E4-21D792D2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486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E50078-525A-2945-82F8-416AF7A7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72E71-21E8-0940-8C9F-8A44408E6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34015C7-45AF-3945-9401-058C3CF03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228EBF-9632-2F40-8FBE-6E51413EB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64A4F1D-3D25-8143-834C-B33BA978F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CEB2BED-1200-4143-9A64-03FD5BBC6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66EFBDC-DFF5-A342-BCCF-8E68A292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4A52B9A-104B-7B41-A6D6-4B935C21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76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35EB5-FD34-FF47-AACA-ABEAD45E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47B627E-1225-874C-A4BD-1D42A264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FCACE3-0964-CC4B-A6D1-E94B82F5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7F891C6-F50A-774D-BD0E-0E3B9796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13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9211666-1085-6543-B7B5-950DDF9A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6642B2E-96BE-EF48-9E82-B1A7B2FA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080D14-238B-FD48-8903-8945BD35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52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F2DFBE-5A8F-6941-A964-89837C8B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C1AA85-4486-7F44-82F9-46E87EEC0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4FF4A3C-1265-BB42-97D3-912B66B3D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27682CD-3B48-4242-8C66-4EDD259F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77C577-91FB-9145-AD3B-704A02C8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4B40B4-99B6-144A-9AC8-9698946F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888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B5D08F-2213-014F-AE7C-01B19FB5D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19F70D-7C81-A048-BED0-7FBD58296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FDCC93-61BC-C245-AB92-C0A453343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0DA05AE-15C9-F049-A4DC-D6ECA829E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A8D441A-215C-A84D-B8B4-E4300FB6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5C090C-3B0F-3C4E-B447-4DF0C58F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69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8793BD1-C962-544A-8EBB-4E1FE782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AFDBB7-9425-8943-A247-320E8773F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98A205-E00B-C340-8DF6-84066E8A2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E0375-9973-4243-B109-D98D25B80E1B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F689AA-0F8A-0A4F-B51A-2B8B7D2587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D2D19F-9670-8543-9A27-6B445F62C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7215A-EF22-164F-BE92-3F5518DADD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923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ドアが開いている画面&#10;&#10;低い精度で自動的に生成された説明">
            <a:extLst>
              <a:ext uri="{FF2B5EF4-FFF2-40B4-BE49-F238E27FC236}">
                <a16:creationId xmlns:a16="http://schemas.microsoft.com/office/drawing/2014/main" id="{8D8A011C-54E4-6C4A-A784-E40E2E87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42" y="0"/>
            <a:ext cx="12227442" cy="6858000"/>
          </a:xfrm>
          <a:prstGeom prst="rect">
            <a:avLst/>
          </a:prstGeom>
        </p:spPr>
      </p:pic>
      <p:pic>
        <p:nvPicPr>
          <p:cNvPr id="12" name="図 11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82E9C5C-59FF-0648-973B-4B55F9EDB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4" t="19689" r="65512" b="60949"/>
          <a:stretch/>
        </p:blipFill>
        <p:spPr>
          <a:xfrm>
            <a:off x="0" y="498405"/>
            <a:ext cx="2479847" cy="184855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D3B5C92-07F7-CB49-8A1B-18AF9B0C611D}"/>
              </a:ext>
            </a:extLst>
          </p:cNvPr>
          <p:cNvSpPr/>
          <p:nvPr/>
        </p:nvSpPr>
        <p:spPr>
          <a:xfrm>
            <a:off x="1304023" y="1991716"/>
            <a:ext cx="9609401" cy="2564544"/>
          </a:xfrm>
          <a:prstGeom prst="rect">
            <a:avLst/>
          </a:prstGeom>
          <a:solidFill>
            <a:srgbClr val="000000">
              <a:alpha val="78824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0CF03A-7FDD-EF44-B836-46866D682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155" y="5292677"/>
            <a:ext cx="9144000" cy="1655762"/>
          </a:xfrm>
        </p:spPr>
        <p:txBody>
          <a:bodyPr>
            <a:normAutofit/>
          </a:bodyPr>
          <a:lstStyle/>
          <a:p>
            <a:r>
              <a:rPr lang="ja-JP" altLang="en-US" sz="540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好評配信中！</a:t>
            </a:r>
            <a:endParaRPr kumimoji="1" lang="ja-JP" altLang="en-US" sz="5400">
              <a:solidFill>
                <a:schemeClr val="accent4">
                  <a:lumMod val="75000"/>
                </a:schemeClr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B2D791B-CECC-C94B-ADA4-CD5B5B165045}"/>
              </a:ext>
            </a:extLst>
          </p:cNvPr>
          <p:cNvSpPr/>
          <p:nvPr/>
        </p:nvSpPr>
        <p:spPr>
          <a:xfrm>
            <a:off x="1186793" y="1874485"/>
            <a:ext cx="9609401" cy="256454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E92F8A8-499D-C048-B476-CBCEFDD18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026"/>
          <a:stretch/>
        </p:blipFill>
        <p:spPr>
          <a:xfrm>
            <a:off x="447943" y="2845364"/>
            <a:ext cx="11087100" cy="141788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A0A698C-4EFB-8C49-B74E-7F29BE9ECE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973"/>
          <a:stretch/>
        </p:blipFill>
        <p:spPr>
          <a:xfrm>
            <a:off x="1186793" y="2089720"/>
            <a:ext cx="9144000" cy="9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5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屋内, グリーン, テーブル, 色付け が含まれている画像&#10;&#10;自動的に生成された説明">
            <a:extLst>
              <a:ext uri="{FF2B5EF4-FFF2-40B4-BE49-F238E27FC236}">
                <a16:creationId xmlns:a16="http://schemas.microsoft.com/office/drawing/2014/main" id="{530124EF-A682-F140-A60D-D341F3337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3180" y="0"/>
            <a:ext cx="12365180" cy="685800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48918F-79F5-684B-AFB1-73AD93EFC2D2}"/>
              </a:ext>
            </a:extLst>
          </p:cNvPr>
          <p:cNvSpPr/>
          <p:nvPr/>
        </p:nvSpPr>
        <p:spPr>
          <a:xfrm>
            <a:off x="527189" y="528455"/>
            <a:ext cx="10295876" cy="1846385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C3772-5955-084D-99E0-E12ACFA91306}"/>
              </a:ext>
            </a:extLst>
          </p:cNvPr>
          <p:cNvSpPr/>
          <p:nvPr/>
        </p:nvSpPr>
        <p:spPr>
          <a:xfrm>
            <a:off x="409959" y="411224"/>
            <a:ext cx="10295876" cy="18463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9BE8C3C-0AEC-A647-8208-AD7A75F07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10515600" cy="132556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Theme: </a:t>
            </a:r>
            <a:br>
              <a:rPr kumimoji="1"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</a:br>
            <a:r>
              <a:rPr kumimoji="1"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	Draw …  </a:t>
            </a:r>
            <a:r>
              <a:rPr kumimoji="1" lang="ja-JP" altLang="en-US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描いたもの</a:t>
            </a:r>
            <a:r>
              <a:rPr kumimoji="1"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で何かしたい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849E35D9-1410-F445-8F06-F32157F8FE5C}"/>
              </a:ext>
            </a:extLst>
          </p:cNvPr>
          <p:cNvSpPr txBox="1">
            <a:spLocks/>
          </p:cNvSpPr>
          <p:nvPr/>
        </p:nvSpPr>
        <p:spPr>
          <a:xfrm>
            <a:off x="409959" y="2055813"/>
            <a:ext cx="11198902" cy="5054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みんなが</a:t>
            </a:r>
            <a:r>
              <a:rPr lang="ja-JP" altLang="en-US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長く楽しんでくれる</a:t>
            </a:r>
            <a:br>
              <a:rPr lang="en-US" altLang="ja-JP" dirty="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</a:b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RPG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を作ってみたい</a:t>
            </a: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!</a:t>
            </a:r>
          </a:p>
          <a:p>
            <a:pPr algn="ctr"/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↓</a:t>
            </a:r>
            <a:endParaRPr lang="en-US" altLang="ja-JP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pPr algn="ctr"/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自分で描いたキャラクタで探検するゲーム</a:t>
            </a: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, </a:t>
            </a:r>
            <a:r>
              <a:rPr lang="en-US" altLang="ja-JP" dirty="0" err="1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MyPictures</a:t>
            </a:r>
            <a:r>
              <a:rPr lang="en-US" altLang="ja-JP" dirty="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(</a:t>
            </a:r>
            <a:r>
              <a:rPr lang="ja-JP" altLang="en-US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マイピクチャーズ</a:t>
            </a:r>
            <a:r>
              <a:rPr lang="en-US" altLang="ja-JP" dirty="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)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に決定</a:t>
            </a:r>
            <a:endParaRPr lang="en-US" altLang="ja-JP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05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屋内, グリーン, テーブル, 色付け が含まれている画像&#10;&#10;自動的に生成された説明">
            <a:extLst>
              <a:ext uri="{FF2B5EF4-FFF2-40B4-BE49-F238E27FC236}">
                <a16:creationId xmlns:a16="http://schemas.microsoft.com/office/drawing/2014/main" id="{530124EF-A682-F140-A60D-D341F3337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3180" y="0"/>
            <a:ext cx="12365180" cy="685800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7D0E85-8EF3-4042-8AF0-1B65855A3888}"/>
              </a:ext>
            </a:extLst>
          </p:cNvPr>
          <p:cNvSpPr/>
          <p:nvPr/>
        </p:nvSpPr>
        <p:spPr>
          <a:xfrm>
            <a:off x="527189" y="528456"/>
            <a:ext cx="10295876" cy="127946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7E0617E-9E75-8D49-9CBD-238FCA465BBE}"/>
              </a:ext>
            </a:extLst>
          </p:cNvPr>
          <p:cNvSpPr/>
          <p:nvPr/>
        </p:nvSpPr>
        <p:spPr>
          <a:xfrm>
            <a:off x="409959" y="411225"/>
            <a:ext cx="10295876" cy="12794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9BE8C3C-0AEC-A647-8208-AD7A75F07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47" y="528455"/>
            <a:ext cx="10515600" cy="1325563"/>
          </a:xfrm>
        </p:spPr>
        <p:txBody>
          <a:bodyPr/>
          <a:lstStyle/>
          <a:p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制作物</a:t>
            </a:r>
            <a:r>
              <a:rPr kumimoji="1"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: </a:t>
            </a:r>
            <a:r>
              <a:rPr kumimoji="1"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ブラウザ</a:t>
            </a:r>
            <a:r>
              <a:rPr kumimoji="1" lang="en-US" altLang="ja-JP" dirty="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RPG</a:t>
            </a:r>
            <a:r>
              <a:rPr kumimoji="1"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ゲーム</a:t>
            </a:r>
            <a:r>
              <a:rPr kumimoji="1"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(HTML5)</a:t>
            </a:r>
            <a:endParaRPr kumimoji="1" lang="ja-JP" altLang="en-US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849E35D9-1410-F445-8F06-F32157F8FE5C}"/>
              </a:ext>
            </a:extLst>
          </p:cNvPr>
          <p:cNvSpPr txBox="1">
            <a:spLocks/>
          </p:cNvSpPr>
          <p:nvPr/>
        </p:nvSpPr>
        <p:spPr>
          <a:xfrm>
            <a:off x="409959" y="1690688"/>
            <a:ext cx="11198902" cy="5054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itchFamily="2" charset="2"/>
              <a:buChar char="ü"/>
            </a:pPr>
            <a:r>
              <a:rPr lang="en-US" altLang="ja-JP" dirty="0" err="1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toruthi</a:t>
            </a:r>
            <a:r>
              <a:rPr lang="en-US" altLang="ja-JP" dirty="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: </a:t>
            </a:r>
            <a:b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</a:b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	Field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画面</a:t>
            </a: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, Draw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作成</a:t>
            </a: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, Menu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画面</a:t>
            </a:r>
            <a:endParaRPr lang="en-US" altLang="ja-JP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endParaRPr lang="en-US" altLang="ja-JP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endParaRPr lang="en-US" altLang="ja-JP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en-US" altLang="ja-JP" dirty="0" err="1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takku_bobshiroshiro_titech_trap</a:t>
            </a:r>
            <a:r>
              <a:rPr lang="en-US" altLang="ja-JP" dirty="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: </a:t>
            </a:r>
          </a:p>
          <a:p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	Battle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画面</a:t>
            </a: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, 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データの仕様</a:t>
            </a: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, 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素材集め</a:t>
            </a:r>
            <a:endParaRPr lang="en-US" altLang="ja-JP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545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屋内, グリーン, テーブル, 色付け が含まれている画像&#10;&#10;自動的に生成された説明">
            <a:extLst>
              <a:ext uri="{FF2B5EF4-FFF2-40B4-BE49-F238E27FC236}">
                <a16:creationId xmlns:a16="http://schemas.microsoft.com/office/drawing/2014/main" id="{530124EF-A682-F140-A60D-D341F3337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3180" y="0"/>
            <a:ext cx="12365180" cy="685800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AF67CD3-154C-874B-AC2A-D0AEB81FC2BB}"/>
              </a:ext>
            </a:extLst>
          </p:cNvPr>
          <p:cNvSpPr/>
          <p:nvPr/>
        </p:nvSpPr>
        <p:spPr>
          <a:xfrm>
            <a:off x="527189" y="528456"/>
            <a:ext cx="5920503" cy="1049808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7FE096C-ABCC-A249-A4BE-AC095F357B49}"/>
              </a:ext>
            </a:extLst>
          </p:cNvPr>
          <p:cNvSpPr/>
          <p:nvPr/>
        </p:nvSpPr>
        <p:spPr>
          <a:xfrm>
            <a:off x="409959" y="411225"/>
            <a:ext cx="5920503" cy="10498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9BE8C3C-0AEC-A647-8208-AD7A75F0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アピールポイント</a:t>
            </a:r>
            <a:r>
              <a:rPr kumimoji="1"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1</a:t>
            </a:r>
            <a:endParaRPr kumimoji="1" lang="ja-JP" altLang="en-US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849E35D9-1410-F445-8F06-F32157F8FE5C}"/>
              </a:ext>
            </a:extLst>
          </p:cNvPr>
          <p:cNvSpPr txBox="1">
            <a:spLocks/>
          </p:cNvSpPr>
          <p:nvPr/>
        </p:nvSpPr>
        <p:spPr>
          <a:xfrm>
            <a:off x="409960" y="1690688"/>
            <a:ext cx="5979118" cy="5054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itchFamily="2" charset="2"/>
              <a:buChar char="ü"/>
            </a:pPr>
            <a:r>
              <a:rPr lang="ja-JP" altLang="en-US" sz="360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自分で</a:t>
            </a:r>
            <a:r>
              <a:rPr lang="ja-JP" altLang="en-US" sz="360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好きな絵</a:t>
            </a:r>
            <a:r>
              <a:rPr lang="ja-JP" altLang="en-US" sz="360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を</a:t>
            </a:r>
            <a:r>
              <a:rPr lang="en-US" altLang="ja-JP" sz="3600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Draw</a:t>
            </a:r>
            <a:r>
              <a:rPr lang="ja-JP" altLang="en-US" sz="360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できる</a:t>
            </a:r>
            <a:endParaRPr lang="en-US" altLang="ja-JP" sz="3600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pPr marL="571500" indent="-571500">
              <a:buFont typeface="Wingdings" pitchFamily="2" charset="2"/>
              <a:buChar char="ü"/>
            </a:pPr>
            <a:endParaRPr lang="en-US" altLang="ja-JP" sz="3600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ja-JP" altLang="en-US" sz="360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直線と円が</a:t>
            </a:r>
            <a:r>
              <a:rPr lang="ja-JP" altLang="en-US" sz="360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最大</a:t>
            </a:r>
            <a:r>
              <a:rPr lang="en-US" altLang="ja-JP" sz="3600" dirty="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20</a:t>
            </a:r>
            <a:r>
              <a:rPr lang="ja-JP" altLang="en-US" sz="360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個</a:t>
            </a:r>
            <a:r>
              <a:rPr lang="ja-JP" altLang="en-US" sz="360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まで可能</a:t>
            </a:r>
            <a:endParaRPr lang="en-US" altLang="ja-JP" sz="3600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pPr marL="571500" indent="-571500">
              <a:buFont typeface="Wingdings" pitchFamily="2" charset="2"/>
              <a:buChar char="ü"/>
            </a:pPr>
            <a:endParaRPr lang="en-US" altLang="ja-JP" sz="3600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ja-JP" altLang="en-US" sz="360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書き方によってマイピクの</a:t>
            </a:r>
            <a:r>
              <a:rPr lang="ja-JP" altLang="en-US" sz="360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ステータスが大きく変化</a:t>
            </a:r>
            <a:r>
              <a:rPr lang="en-US" altLang="ja-JP" sz="3600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!!</a:t>
            </a: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6BC642C-C44A-3345-A838-F2E3FC9F64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65" t="9268" r="8397" b="7315"/>
          <a:stretch/>
        </p:blipFill>
        <p:spPr>
          <a:xfrm>
            <a:off x="6447693" y="1988505"/>
            <a:ext cx="5240216" cy="40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2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屋内, グリーン, テーブル, 色付け が含まれている画像&#10;&#10;自動的に生成された説明">
            <a:extLst>
              <a:ext uri="{FF2B5EF4-FFF2-40B4-BE49-F238E27FC236}">
                <a16:creationId xmlns:a16="http://schemas.microsoft.com/office/drawing/2014/main" id="{530124EF-A682-F140-A60D-D341F3337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3180" y="0"/>
            <a:ext cx="12365180" cy="685800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D9444A9-51B1-F245-A2BF-5B47CBD188E7}"/>
              </a:ext>
            </a:extLst>
          </p:cNvPr>
          <p:cNvSpPr/>
          <p:nvPr/>
        </p:nvSpPr>
        <p:spPr>
          <a:xfrm>
            <a:off x="527189" y="528456"/>
            <a:ext cx="5920503" cy="1049808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3DB76C-E322-C148-800F-953348EF0867}"/>
              </a:ext>
            </a:extLst>
          </p:cNvPr>
          <p:cNvSpPr/>
          <p:nvPr/>
        </p:nvSpPr>
        <p:spPr>
          <a:xfrm>
            <a:off x="409959" y="411225"/>
            <a:ext cx="5920503" cy="10498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9BE8C3C-0AEC-A647-8208-AD7A75F07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44" y="487288"/>
            <a:ext cx="5127885" cy="1132143"/>
          </a:xfrm>
        </p:spPr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アピールポイント</a:t>
            </a:r>
            <a:r>
              <a:rPr kumimoji="1"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2</a:t>
            </a:r>
            <a:endParaRPr kumimoji="1" lang="ja-JP" altLang="en-US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849E35D9-1410-F445-8F06-F32157F8FE5C}"/>
              </a:ext>
            </a:extLst>
          </p:cNvPr>
          <p:cNvSpPr txBox="1">
            <a:spLocks/>
          </p:cNvSpPr>
          <p:nvPr/>
        </p:nvSpPr>
        <p:spPr>
          <a:xfrm>
            <a:off x="281356" y="1695495"/>
            <a:ext cx="5144306" cy="4412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itchFamily="2" charset="2"/>
              <a:buChar char="ü"/>
            </a:pPr>
            <a:r>
              <a:rPr lang="en-US" altLang="ja-JP" sz="3600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 </a:t>
            </a:r>
            <a:r>
              <a:rPr lang="ja-JP" altLang="en-US" sz="360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自分で作成</a:t>
            </a:r>
            <a:r>
              <a:rPr lang="ja-JP" altLang="en-US" sz="360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したマイピクで戦える</a:t>
            </a:r>
            <a:endParaRPr lang="en-US" altLang="ja-JP" sz="3600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endParaRPr lang="en-US" altLang="ja-JP" sz="3600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en-US" altLang="ja-JP" sz="3600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敵も先に進むと共に強くなりボスを倒すと</a:t>
            </a:r>
            <a:r>
              <a:rPr lang="ja-JP" altLang="en-US" sz="360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嬉しいアイテム</a:t>
            </a:r>
            <a:r>
              <a:rPr lang="ja-JP" altLang="en-US" sz="360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が</a:t>
            </a:r>
            <a:r>
              <a:rPr lang="en-US" altLang="ja-JP" sz="3600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!!</a:t>
            </a:r>
            <a:endParaRPr lang="ja-JP" altLang="en-US" sz="360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04D6898-B1E1-A44D-8E55-30F6E735E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247" y="2147887"/>
            <a:ext cx="6011813" cy="337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D5F19FD4-0EDA-CC4E-9D12-6520E5F99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658838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182712-986F-8242-A4A2-CB9D3BA1EA70}"/>
              </a:ext>
            </a:extLst>
          </p:cNvPr>
          <p:cNvSpPr/>
          <p:nvPr/>
        </p:nvSpPr>
        <p:spPr>
          <a:xfrm>
            <a:off x="538609" y="695201"/>
            <a:ext cx="5920503" cy="1049808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8F27B8-7CE0-5E44-998C-9CFC9ADBC09A}"/>
              </a:ext>
            </a:extLst>
          </p:cNvPr>
          <p:cNvSpPr/>
          <p:nvPr/>
        </p:nvSpPr>
        <p:spPr>
          <a:xfrm>
            <a:off x="421379" y="577970"/>
            <a:ext cx="5920503" cy="10498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9BE8C3C-0AEC-A647-8208-AD7A75F07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93" y="341680"/>
            <a:ext cx="6297119" cy="1778468"/>
          </a:xfrm>
        </p:spPr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アピールポイント</a:t>
            </a:r>
            <a:r>
              <a:rPr kumimoji="1"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3</a:t>
            </a:r>
            <a:endParaRPr kumimoji="1" lang="ja-JP" altLang="en-US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849E35D9-1410-F445-8F06-F32157F8FE5C}"/>
              </a:ext>
            </a:extLst>
          </p:cNvPr>
          <p:cNvSpPr txBox="1">
            <a:spLocks/>
          </p:cNvSpPr>
          <p:nvPr/>
        </p:nvSpPr>
        <p:spPr>
          <a:xfrm>
            <a:off x="709793" y="1745009"/>
            <a:ext cx="11239252" cy="4349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ja-JP" dirty="0">
                <a:solidFill>
                  <a:schemeClr val="bg1">
                    <a:lumMod val="9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RPG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作成ツール等を使用せず</a:t>
            </a: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,</a:t>
            </a:r>
            <a:r>
              <a:rPr lang="ja-JP" altLang="en-US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１から</a:t>
            </a:r>
            <a:r>
              <a:rPr lang="en-US" altLang="ja-JP" b="1" dirty="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RPG</a:t>
            </a:r>
            <a:r>
              <a:rPr lang="ja-JP" altLang="en-US" b="1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のシステムを開発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した</a:t>
            </a:r>
            <a:endParaRPr lang="en-US" altLang="ja-JP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pPr>
              <a:lnSpc>
                <a:spcPct val="150000"/>
              </a:lnSpc>
            </a:pPr>
            <a:endParaRPr lang="en-US" altLang="ja-JP" dirty="0">
              <a:solidFill>
                <a:schemeClr val="bg1"/>
              </a:solidFill>
              <a:latin typeface="Stick" panose="02020700000000000000" pitchFamily="18" charset="-128"/>
              <a:ea typeface="Stick" panose="02020700000000000000" pitchFamily="18" charset="-128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ja-JP" dirty="0">
                <a:solidFill>
                  <a:schemeClr val="bg1">
                    <a:lumMod val="9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 </a:t>
            </a:r>
            <a:r>
              <a:rPr lang="ja-JP" altLang="en-US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想定プレイ時間</a:t>
            </a:r>
            <a:r>
              <a:rPr lang="en-US" altLang="ja-JP" dirty="0">
                <a:solidFill>
                  <a:schemeClr val="accent4">
                    <a:lumMod val="75000"/>
                  </a:schemeClr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2h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以上かかるゲームとなっており長く楽しめる</a:t>
            </a: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 </a:t>
            </a:r>
            <a:r>
              <a:rPr lang="ja-JP" altLang="en-US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育成も楽しい</a:t>
            </a:r>
            <a:r>
              <a:rPr lang="en-US" altLang="ja-JP" dirty="0">
                <a:solidFill>
                  <a:schemeClr val="bg1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(^ ^)</a:t>
            </a:r>
          </a:p>
        </p:txBody>
      </p:sp>
    </p:spTree>
    <p:extLst>
      <p:ext uri="{BB962C8B-B14F-4D97-AF65-F5344CB8AC3E}">
        <p14:creationId xmlns:p14="http://schemas.microsoft.com/office/powerpoint/2010/main" val="1317151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176</Words>
  <Application>Microsoft Macintosh PowerPoint</Application>
  <PresentationFormat>ワイド画面</PresentationFormat>
  <Paragraphs>27</Paragraphs>
  <Slides>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Stick</vt:lpstr>
      <vt:lpstr>游ゴシック</vt:lpstr>
      <vt:lpstr>游ゴシック Light</vt:lpstr>
      <vt:lpstr>Arial</vt:lpstr>
      <vt:lpstr>Wingdings</vt:lpstr>
      <vt:lpstr>Office テーマ</vt:lpstr>
      <vt:lpstr>PowerPoint プレゼンテーション</vt:lpstr>
      <vt:lpstr>Theme:   Draw …  描いたもので何かしたい</vt:lpstr>
      <vt:lpstr>制作物: ブラウザRPGゲーム(HTML5)</vt:lpstr>
      <vt:lpstr>アピールポイント1</vt:lpstr>
      <vt:lpstr>アピールポイント2</vt:lpstr>
      <vt:lpstr>アピールポイント3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Hackthon_21Winter Team 9 Nonsence</dc:title>
  <dc:creator>T20200070494</dc:creator>
  <cp:lastModifiedBy>T20200021129</cp:lastModifiedBy>
  <cp:revision>19</cp:revision>
  <dcterms:created xsi:type="dcterms:W3CDTF">2021-12-12T03:19:51Z</dcterms:created>
  <dcterms:modified xsi:type="dcterms:W3CDTF">2021-12-29T08:22:12Z</dcterms:modified>
</cp:coreProperties>
</file>